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3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5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4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3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2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224A-23BD-4F80-A525-193C8A18B333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6B4-A74E-43A7-8D19-075AC9A12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8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2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RCOG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Zurawka</dc:creator>
  <cp:lastModifiedBy>Sabrina Zurawka</cp:lastModifiedBy>
  <cp:revision>1</cp:revision>
  <dcterms:created xsi:type="dcterms:W3CDTF">2024-03-01T16:08:21Z</dcterms:created>
  <dcterms:modified xsi:type="dcterms:W3CDTF">2024-03-01T16:08:52Z</dcterms:modified>
</cp:coreProperties>
</file>